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68" autoAdjust="0"/>
  </p:normalViewPr>
  <p:slideViewPr>
    <p:cSldViewPr snapToGrid="0">
      <p:cViewPr>
        <p:scale>
          <a:sx n="76" d="100"/>
          <a:sy n="76" d="100"/>
        </p:scale>
        <p:origin x="-27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7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7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2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1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8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869F372-963D-4406-8618-00A63AE723D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C20FA5-D74A-4B11-9A53-AFC4EF05AB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746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74817-1A89-4ADF-B718-7F9E5DEA5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292" y="671110"/>
            <a:ext cx="9643198" cy="1475013"/>
          </a:xfrm>
        </p:spPr>
        <p:txBody>
          <a:bodyPr/>
          <a:lstStyle/>
          <a:p>
            <a:r>
              <a:rPr lang="en-US" sz="4400" b="1" dirty="0">
                <a:latin typeface="Abadi" panose="020B0604020104020204" pitchFamily="34" charset="0"/>
              </a:rPr>
              <a:t>RIPHAH INTERNATIONAL UNIVERSITY</a:t>
            </a:r>
            <a:r>
              <a:rPr lang="en-US" dirty="0">
                <a:latin typeface="Abadi" panose="020B0604020104020204" pitchFamily="34" charset="0"/>
              </a:rPr>
              <a:t/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sz="2800" i="1" dirty="0">
                <a:latin typeface="Abadi" panose="020B0604020104020204" pitchFamily="34" charset="0"/>
              </a:rPr>
              <a:t>SCHOOL OF COMPUTING </a:t>
            </a:r>
            <a:r>
              <a:rPr lang="en-US" sz="2800" i="1">
                <a:latin typeface="Abadi" panose="020B0604020104020204" pitchFamily="34" charset="0"/>
              </a:rPr>
              <a:t>AND INNOVATION (RSCI)</a:t>
            </a:r>
            <a:endParaRPr lang="en-US" i="1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7ABC21-D74E-4E6E-A18D-AB5F7B167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SEMESTER PROJECT – digital logic design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3D32822D-1978-4971-8CF3-D69CD7986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2" y="671110"/>
            <a:ext cx="1380800" cy="17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88F25F-1633-477F-9211-EB0B6815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ED0A70-9EB3-4E9E-B66B-B73DE15D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83402"/>
            <a:ext cx="11029615" cy="3275397"/>
          </a:xfrm>
        </p:spPr>
        <p:txBody>
          <a:bodyPr>
            <a:normAutofit lnSpcReduction="10000"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Project Name: </a:t>
            </a:r>
          </a:p>
          <a:p>
            <a:r>
              <a:rPr lang="en-US" sz="3200" dirty="0"/>
              <a:t>Car Manufacture</a:t>
            </a:r>
          </a:p>
          <a:p>
            <a:r>
              <a:rPr lang="en-US" sz="3200" dirty="0"/>
              <a:t>light dependent resistance base House Hold Electric Circuit</a:t>
            </a:r>
          </a:p>
          <a:p>
            <a:r>
              <a:rPr lang="en-US" sz="3200" dirty="0"/>
              <a:t>Traffic Lights Programmed Based circuit design on proteus</a:t>
            </a:r>
          </a:p>
          <a:p>
            <a:r>
              <a:rPr lang="en-US" sz="3200" u="sng" dirty="0">
                <a:solidFill>
                  <a:srgbClr val="FF0000"/>
                </a:solidFill>
              </a:rPr>
              <a:t>Group member </a:t>
            </a:r>
            <a:r>
              <a:rPr lang="en-US" sz="3200" dirty="0"/>
              <a:t>: Hussnain Nasir 29855,Abdullah Taufiq 29121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606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F54FCD-1D3D-4BAF-B4B5-E1F36D82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199C46-518E-4144-A1BB-F38C10CB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u="sng" dirty="0"/>
              <a:t>Write introduction of your project </a:t>
            </a:r>
          </a:p>
          <a:p>
            <a:r>
              <a:rPr lang="en-US" sz="2000" b="1" dirty="0"/>
              <a:t> </a:t>
            </a:r>
            <a:r>
              <a:rPr lang="en-US" sz="2000" b="1" u="sng" dirty="0">
                <a:solidFill>
                  <a:srgbClr val="FF0000"/>
                </a:solidFill>
              </a:rPr>
              <a:t>Project description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Electric car: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We used two  motors in this car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9volt battery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wireless remote used in this car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7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AC307-C659-4CC8-93BB-885C0150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4C4D49-0C3B-4B10-9963-15A52B02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429000"/>
            <a:ext cx="11029615" cy="3987799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Project description </a:t>
            </a:r>
          </a:p>
          <a:p>
            <a:r>
              <a:rPr lang="en-US" sz="2800" b="1" dirty="0"/>
              <a:t>light dependent resistance base House Hold Electric Circuit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We used 2 </a:t>
            </a:r>
            <a:r>
              <a:rPr lang="en-US" sz="2800" b="1" dirty="0" err="1">
                <a:solidFill>
                  <a:schemeClr val="tx1"/>
                </a:solidFill>
              </a:rPr>
              <a:t>ldr</a:t>
            </a:r>
            <a:r>
              <a:rPr lang="en-US" sz="2800" b="1" dirty="0">
                <a:solidFill>
                  <a:schemeClr val="tx1"/>
                </a:solidFill>
              </a:rPr>
              <a:t> and buzzer.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 laser light ,street lights.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we designed the display of solar panel we used four 3.7 rechargeable cells that convert into 12 v battery.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 we use charging kit that  charged a cells. By getting a energy from solar panel and also by using 3.5mm  jack </a:t>
            </a:r>
            <a:r>
              <a:rPr lang="en-US" sz="2800" b="1" dirty="0" err="1">
                <a:solidFill>
                  <a:schemeClr val="tx1"/>
                </a:solidFill>
              </a:rPr>
              <a:t>usb</a:t>
            </a:r>
            <a:r>
              <a:rPr lang="en-US" sz="2800" b="1" dirty="0">
                <a:solidFill>
                  <a:schemeClr val="tx1"/>
                </a:solidFill>
              </a:rPr>
              <a:t> pot.</a:t>
            </a: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800" b="1" i="1" u="sng" dirty="0"/>
          </a:p>
          <a:p>
            <a:endParaRPr lang="en-US" sz="2800" b="1" i="1" u="sng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76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48BDD4-B662-48BC-A282-C0E2B70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2B0D67-D800-4A74-8E5E-B7BC2326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6007617"/>
          </a:xfrm>
        </p:spPr>
        <p:txBody>
          <a:bodyPr>
            <a:normAutofit/>
          </a:bodyPr>
          <a:lstStyle/>
          <a:p>
            <a:r>
              <a:rPr lang="en-US" sz="2800" b="1" dirty="0"/>
              <a:t>Traffic Lights Programmed Based circuit design on proteus.</a:t>
            </a:r>
          </a:p>
          <a:p>
            <a:r>
              <a:rPr lang="en-US" sz="2800" b="1" dirty="0"/>
              <a:t>We used IC model no AT89C51</a:t>
            </a:r>
          </a:p>
          <a:p>
            <a:r>
              <a:rPr lang="en-US" sz="2800" b="1" dirty="0"/>
              <a:t>Connecting wire.</a:t>
            </a:r>
          </a:p>
          <a:p>
            <a:r>
              <a:rPr lang="en-US" sz="2800" b="1" dirty="0"/>
              <a:t>4 Traffic Signal Lights</a:t>
            </a:r>
          </a:p>
          <a:p>
            <a:r>
              <a:rPr lang="en-US" sz="2800" b="1" dirty="0"/>
              <a:t>4 items of  7 Segmented Anode Timer Display</a:t>
            </a:r>
          </a:p>
          <a:p>
            <a:r>
              <a:rPr lang="en-US" sz="2800" b="1" dirty="0"/>
              <a:t>Res Pack-8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dirty="0"/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583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40876-E95D-4B43-B26A-66A5B7E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 </a:t>
            </a:r>
          </a:p>
        </p:txBody>
      </p:sp>
      <p:pic>
        <p:nvPicPr>
          <p:cNvPr id="5" name="ELECTRIC CAR">
            <a:hlinkClick r:id="" action="ppaction://media"/>
            <a:extLst>
              <a:ext uri="{FF2B5EF4-FFF2-40B4-BE49-F238E27FC236}">
                <a16:creationId xmlns:a16="http://schemas.microsoft.com/office/drawing/2014/main" xmlns="" id="{5BC2E17E-CEAA-4521-B7FB-3513E7118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2725" y="2181225"/>
            <a:ext cx="6686550" cy="3678238"/>
          </a:xfrm>
        </p:spPr>
      </p:pic>
    </p:spTree>
    <p:extLst>
      <p:ext uri="{BB962C8B-B14F-4D97-AF65-F5344CB8AC3E}">
        <p14:creationId xmlns:p14="http://schemas.microsoft.com/office/powerpoint/2010/main" val="21037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306B15-6191-48A1-BD7D-8A776B64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dependent resistance base House Hold Electric Circuit</a:t>
            </a:r>
          </a:p>
        </p:txBody>
      </p:sp>
      <p:pic>
        <p:nvPicPr>
          <p:cNvPr id="4" name="hiouse hold">
            <a:hlinkClick r:id="" action="ppaction://media"/>
            <a:extLst>
              <a:ext uri="{FF2B5EF4-FFF2-40B4-BE49-F238E27FC236}">
                <a16:creationId xmlns:a16="http://schemas.microsoft.com/office/drawing/2014/main" xmlns="" id="{D40CE7B6-B6E7-4349-B789-ECD7B8DAE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761237" y="1334357"/>
            <a:ext cx="3172260" cy="56040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30" y="2344613"/>
            <a:ext cx="3204595" cy="1818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60" y="4423641"/>
            <a:ext cx="4197971" cy="21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21C689-C583-41CD-8655-D4760125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Lights Programmed Based circuit design on proteus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0855BB-8C66-4D4B-A4CE-8EE8B0FD3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131"/>
            <a:ext cx="11029615" cy="9235440"/>
          </a:xfrm>
        </p:spPr>
        <p:txBody>
          <a:bodyPr>
            <a:normAutofit/>
          </a:bodyPr>
          <a:lstStyle/>
          <a:p>
            <a:endParaRPr lang="en-US" sz="2800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01D37D-6C52-44FF-8929-315C99E74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9" t="12039" r="12258" b="10238"/>
          <a:stretch/>
        </p:blipFill>
        <p:spPr>
          <a:xfrm>
            <a:off x="3151572" y="1953086"/>
            <a:ext cx="7546019" cy="47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2E2A9E-FC7C-4F32-B66D-D345264E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Lights Programmed Based circuit design on proteus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C6BD5A6-1C4E-4B19-A1FE-369F52350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11519" r="4183" b="8829"/>
          <a:stretch/>
        </p:blipFill>
        <p:spPr>
          <a:xfrm>
            <a:off x="4163627" y="2654423"/>
            <a:ext cx="4918229" cy="2885243"/>
          </a:xfrm>
        </p:spPr>
      </p:pic>
    </p:spTree>
    <p:extLst>
      <p:ext uri="{BB962C8B-B14F-4D97-AF65-F5344CB8AC3E}">
        <p14:creationId xmlns:p14="http://schemas.microsoft.com/office/powerpoint/2010/main" val="6510902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231</TotalTime>
  <Words>200</Words>
  <Application>Microsoft Office PowerPoint</Application>
  <PresentationFormat>Custom</PresentationFormat>
  <Paragraphs>40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Dividend</vt:lpstr>
      <vt:lpstr>RIPHAH INTERNATIONAL UNIVERSITY SCHOOL OF COMPUTING AND INNOVATION (RSCI)</vt:lpstr>
      <vt:lpstr>PROJECT INFORMATION</vt:lpstr>
      <vt:lpstr>introduction</vt:lpstr>
      <vt:lpstr>INTRODUCTION</vt:lpstr>
      <vt:lpstr>INTRODUCTION</vt:lpstr>
      <vt:lpstr>ELECTRIC CAR </vt:lpstr>
      <vt:lpstr>light dependent resistance base House Hold Electric Circuit</vt:lpstr>
      <vt:lpstr>Traffic Lights Programmed Based circuit design on proteus </vt:lpstr>
      <vt:lpstr>Traffic Lights Programmed Based circuit design on proteus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RIPHAH INTERNATIONAL UNIVERSITY SCHOOL OF COMPUTING AND INNOVATION</dc:title>
  <dc:creator>fa2016BSIT068</dc:creator>
  <cp:lastModifiedBy>ismail - [2010]</cp:lastModifiedBy>
  <cp:revision>24</cp:revision>
  <dcterms:created xsi:type="dcterms:W3CDTF">2022-02-16T19:19:30Z</dcterms:created>
  <dcterms:modified xsi:type="dcterms:W3CDTF">2022-02-21T05:13:20Z</dcterms:modified>
</cp:coreProperties>
</file>